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4" r:id="rId5"/>
    <p:sldId id="305" r:id="rId6"/>
    <p:sldId id="306" r:id="rId7"/>
    <p:sldId id="307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51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6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baclink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data import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Exporting data from SWIN</a:t>
            </a:r>
          </a:p>
        </p:txBody>
      </p:sp>
    </p:spTree>
    <p:extLst>
      <p:ext uri="{BB962C8B-B14F-4D97-AF65-F5344CB8AC3E}">
        <p14:creationId xmlns:p14="http://schemas.microsoft.com/office/powerpoint/2010/main" val="15689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1A47-C76A-4886-8FA9-80F9FF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data from SWIN to a text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8560-557A-4C0C-AC7B-546A1637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14808" cy="363448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within the SWIN software, select the “Report and Interface” icon (looks like a sheet of paper)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top of the page, select the appropriate bullet for how you want to select the needed isolates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“Isolates Read Between” – enter dates and all isolates read during that time are selected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“Select Isolates” – After making this selection, click on one (or more) of the field names (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Organism, Source, Species, etc.) to open a drop down menu arrow. Select the search criteria you would like.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4666A-704F-4A4A-AEAA-33C723AB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1094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9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1A47-C76A-4886-8FA9-80F9FF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data from SWIN to a text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8560-557A-4C0C-AC7B-546A1637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14808" cy="363448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&lt;Export&gt; in the middle of the screen. The data.txt file will be saved in a results folder.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find where your results folder is located (mine is on the desktop):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Tools from the menu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Options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Export  (The window should show “Export Data File Location.”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0F94-88AE-48F0-BE79-892A51203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9" y="2710588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1A47-C76A-4886-8FA9-80F9FF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data from SWIN to a text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8560-557A-4C0C-AC7B-546A1637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72" y="2340864"/>
            <a:ext cx="5514808" cy="36344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folder location and your data.txt file should be located there. The file will contain no headers and lots of blank columns that I delete before using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BacLink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0F94-88AE-48F0-BE79-892A51203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9" y="2710588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2AB-A593-487A-A84A-0BB80094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89D817-ADB7-401F-AB20-D3824E6B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" r="-2" b="2149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48EC-CD85-41DC-9FDA-A79E7E26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On behalf of the WHONET Team, thank you for learning about the WHONET &amp; </a:t>
            </a:r>
            <a:r>
              <a:rPr lang="en-US" err="1"/>
              <a:t>BacLink</a:t>
            </a:r>
            <a:r>
              <a:rPr lang="en-US"/>
              <a:t> Software!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83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579</TotalTime>
  <Words>263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Franklin Gothic Book</vt:lpstr>
      <vt:lpstr>Franklin Gothic Demi</vt:lpstr>
      <vt:lpstr>Wingdings 2</vt:lpstr>
      <vt:lpstr>DividendVTI</vt:lpstr>
      <vt:lpstr>baclink data import module</vt:lpstr>
      <vt:lpstr>Exporting data from SWIN to a text file</vt:lpstr>
      <vt:lpstr>Exporting data from SWIN to a text file</vt:lpstr>
      <vt:lpstr>Exporting data from SWIN to a text file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78</cp:revision>
  <dcterms:created xsi:type="dcterms:W3CDTF">2022-05-03T12:07:18Z</dcterms:created>
  <dcterms:modified xsi:type="dcterms:W3CDTF">2022-08-20T19:58:42Z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